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315" r:id="rId3"/>
    <p:sldId id="314" r:id="rId4"/>
    <p:sldId id="316" r:id="rId5"/>
    <p:sldId id="317" r:id="rId6"/>
    <p:sldId id="324" r:id="rId7"/>
    <p:sldId id="325" r:id="rId8"/>
    <p:sldId id="33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0F929-3083-443F-95F5-C5CB7C242AE6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DDF46-2F7E-440E-AAFD-F46AF79C7C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026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section introduces</a:t>
            </a:r>
            <a:r>
              <a:rPr lang="en-GB" baseline="0" dirty="0"/>
              <a:t> parts of the saddle and bridle in preparation for learning how to tack up.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276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to the group that there are many types of bridle, the one pictured is a simple snaffle bridle with a cavesson</a:t>
            </a:r>
            <a:r>
              <a:rPr lang="en-GB" baseline="0" dirty="0"/>
              <a:t> noseband (and is the same picture as in the booklet)</a:t>
            </a:r>
          </a:p>
          <a:p>
            <a:r>
              <a:rPr lang="en-GB" baseline="0" dirty="0"/>
              <a:t>Ask the group if they recognise any parts and talk briefly about what each part does</a:t>
            </a:r>
          </a:p>
          <a:p>
            <a:r>
              <a:rPr lang="en-GB" baseline="0" dirty="0"/>
              <a:t>If possible take in a snaffle bridle so participants can see 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249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to the group that there are</a:t>
            </a:r>
            <a:r>
              <a:rPr lang="en-GB" baseline="0" dirty="0"/>
              <a:t> different</a:t>
            </a:r>
            <a:r>
              <a:rPr lang="en-GB" dirty="0"/>
              <a:t> types of</a:t>
            </a:r>
            <a:r>
              <a:rPr lang="en-GB" baseline="0" dirty="0"/>
              <a:t> saddle</a:t>
            </a:r>
            <a:r>
              <a:rPr lang="en-GB" dirty="0"/>
              <a:t>, the one pictured </a:t>
            </a:r>
            <a:r>
              <a:rPr lang="en-GB" baseline="0" dirty="0"/>
              <a:t>is the same picture as in the booklet</a:t>
            </a:r>
          </a:p>
          <a:p>
            <a:endParaRPr lang="en-GB" baseline="0" dirty="0"/>
          </a:p>
          <a:p>
            <a:r>
              <a:rPr lang="en-GB" baseline="0" dirty="0"/>
              <a:t>Ask the group if they recognise any parts </a:t>
            </a:r>
          </a:p>
          <a:p>
            <a:r>
              <a:rPr lang="en-GB" baseline="0" dirty="0"/>
              <a:t>If possible take in a saddle so participants can see one</a:t>
            </a:r>
          </a:p>
          <a:p>
            <a:endParaRPr lang="en-GB" dirty="0"/>
          </a:p>
          <a:p>
            <a:r>
              <a:rPr lang="en-GB" dirty="0"/>
              <a:t>Although the saddle cloth isn’t a part of the saddle the label has been included for information! Explain the use of a saddle cloth</a:t>
            </a:r>
            <a:r>
              <a:rPr lang="en-GB" baseline="0" dirty="0"/>
              <a:t> and the various names they might hear.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901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Underside of the saddle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291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This quiz </a:t>
            </a:r>
            <a:r>
              <a:rPr lang="en-GB" baseline="0" dirty="0"/>
              <a:t>is very informal and is not designed to be a test.  Answers can be written or verbal and there is space to write the answers in the booklet.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aseline="0" dirty="0"/>
              <a:t>Any 3 parts of </a:t>
            </a:r>
            <a:r>
              <a:rPr lang="en-GB" baseline="0" dirty="0" err="1"/>
              <a:t>thebridle</a:t>
            </a:r>
            <a:r>
              <a:rPr lang="en-GB" baseline="0" dirty="0"/>
              <a:t> covered in the session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aseline="0" dirty="0"/>
              <a:t>Any 3 parts of the saddle covered in the session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560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202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slide has been left blank for you to complete id required about the next steps for the group e.g. Bronze About the </a:t>
            </a:r>
            <a:r>
              <a:rPr lang="en-GB"/>
              <a:t>Horse Awards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005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9F14F-57C1-4D3F-92C1-344973AA0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70B23F-483D-4BC1-92E3-C6C572C7C0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42506-8755-4CE5-8555-7B46AF835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2733-AB4A-47B1-B0C4-6E400B30C7C5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972EF-13E0-4FEF-83EA-EF20A6C76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90B86-05A0-4979-8224-8A37BA9C8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5392-A4AE-43EF-A6D9-8A7D4EEC4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130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F32B3-C13D-4A6F-AB68-60B139BEA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7F050-569E-4E01-A4F8-36DA57359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A61FE-8AA3-4BA2-96E8-8E111E883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2733-AB4A-47B1-B0C4-6E400B30C7C5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560C7-1C3F-4959-8D66-8FD446E2E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5BADF-178F-4B3A-9C4D-DF4E64E37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5392-A4AE-43EF-A6D9-8A7D4EEC4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826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75E130-31EF-4E75-BA1D-36EF9A2EB5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FB934-FCB1-4128-BF88-2BBC3441C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5F4E2-61C2-4B20-99FC-4AAFD4F36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2733-AB4A-47B1-B0C4-6E400B30C7C5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326B9-4D28-4E12-91C1-19F9B6711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B5DEA-3DD4-40E8-B0A5-47106DE0B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5392-A4AE-43EF-A6D9-8A7D4EEC4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176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366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536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98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034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12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58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796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40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3C081-98B0-4CBD-AED5-18720C0AC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A0767-7D74-4D47-806B-D2C8DF004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CF1BF-C178-4F52-B122-C62769F43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2733-AB4A-47B1-B0C4-6E400B30C7C5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FE104-A17A-4DBC-8545-521608601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A5637-A235-4F59-9CCF-9EF40A64A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5392-A4AE-43EF-A6D9-8A7D4EEC4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203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90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845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48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BE0FD-DDA9-4D08-8874-61F2EEE2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6850F-6FC7-4D4C-8F8B-3FAB02275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475DB-2F43-4630-8A98-F8B069CD8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2733-AB4A-47B1-B0C4-6E400B30C7C5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D28BB-7888-45F0-8E88-5DC9BF906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7183E-D24C-46BE-A88B-0AFEF099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5392-A4AE-43EF-A6D9-8A7D4EEC4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849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20EC-5226-4117-9673-246A6E07A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F3BBB-2D85-47A1-A068-3DE886F22B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26953E-BDB1-4BFF-8C84-7EC04012E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10FA43-9482-4780-8F7E-3EF77757D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2733-AB4A-47B1-B0C4-6E400B30C7C5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DD88FF-6294-45AD-9942-D13B46BA4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EB6B2F-A2DA-4490-969A-796A9D1B9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5392-A4AE-43EF-A6D9-8A7D4EEC4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919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28339-8FBB-4192-AF93-3E1116856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CC295-69CB-4FD0-8182-D6FE5655F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33B083-1D17-4148-957B-C4F9742AE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37B35B-7BE8-473B-AE90-3DCE606E63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E58E28-65E3-409E-830F-B630A21E19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F3F38A-16DE-433B-B756-0D63CCBC9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2733-AB4A-47B1-B0C4-6E400B30C7C5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6B776E-B01C-4708-9B4F-F70586E56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86BA51-8D86-479C-951A-D51347364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5392-A4AE-43EF-A6D9-8A7D4EEC4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37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5E615-7084-4512-BBA0-AA662C38E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21B19C-28E3-4D4B-8A82-538F478D5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2733-AB4A-47B1-B0C4-6E400B30C7C5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C8BAED-CCB2-4CFB-B07A-CA21F9E81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440E27-9D3D-4D86-981A-EF6945271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5392-A4AE-43EF-A6D9-8A7D4EEC4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0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A8163C-C0B9-4D5F-A3C0-EA7609061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2733-AB4A-47B1-B0C4-6E400B30C7C5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9AC911-1059-464E-8D21-9B9CA9A3F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BD6AC-5D18-40AB-8C3F-3C930F780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5392-A4AE-43EF-A6D9-8A7D4EEC4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228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8AF82-3019-4ADA-9C2F-0A69390D0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BFCB1-6D1D-44C2-87B0-FF809CF22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AFB78-1784-4650-8E97-C2875D297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A2CCF-BBEC-4E27-A3A1-5121308AD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2733-AB4A-47B1-B0C4-6E400B30C7C5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1FEA0-EFA5-4CB5-94EF-2848EE033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42D8E-2E38-4D9D-8836-C81DC6437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5392-A4AE-43EF-A6D9-8A7D4EEC4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40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28C12-B3D7-42AF-A954-E68EE174D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FBC46F-CD65-4593-965B-E8F12B1EF3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D20AB8-2856-4DE4-A2F3-6CB2A8F94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79FAF3-C35D-44BD-862B-495ACBE0E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2733-AB4A-47B1-B0C4-6E400B30C7C5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706E4-6FA5-4220-B6E5-04B48AF4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BC0C67-BA98-4125-91A7-1E9F5F4C3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5392-A4AE-43EF-A6D9-8A7D4EEC4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585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D5528D-8117-47F1-87EC-F21AED649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DF896-E845-42C9-9BFC-867AE74D9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54167-D33A-4F95-B890-8F100FC0B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32733-AB4A-47B1-B0C4-6E400B30C7C5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AFE16-A589-474B-8206-8BCC3015E7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A9827-9BCE-401B-B457-43DDEC964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E5392-A4AE-43EF-A6D9-8A7D4EEC4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03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7328"/>
            <a:ext cx="12192000" cy="212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9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Tack</a:t>
            </a:r>
          </a:p>
        </p:txBody>
      </p:sp>
      <p:pic>
        <p:nvPicPr>
          <p:cNvPr id="1026" name="Picture 2" descr="\\sol\Groups$\Development Team\Recreational courses\BHS Challenge\Challenge Awards\EHKC Challenge Award\Horse knowledge part two\another possible tack hea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7" y="1412776"/>
            <a:ext cx="7601747" cy="505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738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rown horse standing in front of a building&#10;&#10;Description automatically generated">
            <a:extLst>
              <a:ext uri="{FF2B5EF4-FFF2-40B4-BE49-F238E27FC236}">
                <a16:creationId xmlns:a16="http://schemas.microsoft.com/office/drawing/2014/main" id="{F2ED09B0-1C8A-483D-A727-9100D080F2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-9690" r="23562" b="13627"/>
          <a:stretch/>
        </p:blipFill>
        <p:spPr>
          <a:xfrm>
            <a:off x="3906031" y="1417638"/>
            <a:ext cx="4307930" cy="3784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Parts of the bridle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989825" y="2718212"/>
            <a:ext cx="24482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712137" y="3897922"/>
            <a:ext cx="208823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V="1">
            <a:off x="6096000" y="3573017"/>
            <a:ext cx="806394" cy="175955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7392144" y="4544254"/>
            <a:ext cx="0" cy="8961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H="1">
            <a:off x="2423592" y="4544254"/>
            <a:ext cx="20058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385951" y="242694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Browband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98632" y="3308069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Cavesson noseband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38556" y="4174922"/>
            <a:ext cx="1087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Reins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90902" y="5297808"/>
            <a:ext cx="147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Cheekpieces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22387" y="5332569"/>
            <a:ext cx="489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Bit</a:t>
            </a:r>
          </a:p>
        </p:txBody>
      </p:sp>
    </p:spTree>
    <p:extLst>
      <p:ext uri="{BB962C8B-B14F-4D97-AF65-F5344CB8AC3E}">
        <p14:creationId xmlns:p14="http://schemas.microsoft.com/office/powerpoint/2010/main" val="26784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208" y="98309"/>
            <a:ext cx="8229600" cy="1143000"/>
          </a:xfrm>
        </p:spPr>
        <p:txBody>
          <a:bodyPr/>
          <a:lstStyle/>
          <a:p>
            <a:r>
              <a:rPr lang="en-GB" dirty="0"/>
              <a:t>Parts of the saddle</a:t>
            </a:r>
          </a:p>
        </p:txBody>
      </p:sp>
      <p:pic>
        <p:nvPicPr>
          <p:cNvPr id="3074" name="Picture 2" descr="\\sol\Groups$\Development Team\Recreational courses\BHS Challenge\Challenge Awards\EHKC Challenge Award\Horse knowledge part two\46. parts of saddle, with lines drawn and space for writing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2" t="11140" r="3135"/>
          <a:stretch/>
        </p:blipFill>
        <p:spPr bwMode="auto">
          <a:xfrm>
            <a:off x="3503713" y="1556792"/>
            <a:ext cx="4985359" cy="402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7968208" y="3265184"/>
            <a:ext cx="1224136" cy="19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168008" y="1268760"/>
            <a:ext cx="0" cy="9361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55640" y="3265184"/>
            <a:ext cx="2520280" cy="19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999656" y="5013176"/>
            <a:ext cx="194421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15680" y="4077072"/>
            <a:ext cx="20162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48911" y="88486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Seat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07360" y="2852937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Saddle cloth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31504" y="306896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Stirrup iron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24000" y="3861048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Stirrup leather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08009" y="478117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Girth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5815164" y="4045714"/>
            <a:ext cx="308914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976320" y="38610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Saddle flap</a:t>
            </a:r>
          </a:p>
        </p:txBody>
      </p:sp>
    </p:spTree>
    <p:extLst>
      <p:ext uri="{BB962C8B-B14F-4D97-AF65-F5344CB8AC3E}">
        <p14:creationId xmlns:p14="http://schemas.microsoft.com/office/powerpoint/2010/main" val="374230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3" grpId="0"/>
      <p:bldP spid="24" grpId="0"/>
      <p:bldP spid="27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Parts of the saddle</a:t>
            </a:r>
          </a:p>
        </p:txBody>
      </p:sp>
      <p:pic>
        <p:nvPicPr>
          <p:cNvPr id="4098" name="Picture 2" descr="\\sol\Groups$\Development Team\Recreational courses\BHS Challenge\Challenge Awards\EHKC Challenge Award\Horse knowledge part two\47. underneath saddle - lines drawn for labelling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2" t="9479" r="3504"/>
          <a:stretch/>
        </p:blipFill>
        <p:spPr bwMode="auto">
          <a:xfrm>
            <a:off x="3903945" y="2029217"/>
            <a:ext cx="5348615" cy="409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8472264" y="2708920"/>
            <a:ext cx="136815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479868" y="1988841"/>
            <a:ext cx="118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Saddle flap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71664" y="4005064"/>
            <a:ext cx="237626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75521" y="3820398"/>
            <a:ext cx="1863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Girth straps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215680" y="4653136"/>
            <a:ext cx="25202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76254" y="4468470"/>
            <a:ext cx="1579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Girth buckles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891644" y="2861320"/>
            <a:ext cx="136815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464152" y="3960346"/>
            <a:ext cx="201571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76254" y="2635171"/>
            <a:ext cx="1115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Knee roll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79868" y="3646751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Thigh roll</a:t>
            </a:r>
          </a:p>
        </p:txBody>
      </p:sp>
    </p:spTree>
    <p:extLst>
      <p:ext uri="{BB962C8B-B14F-4D97-AF65-F5344CB8AC3E}">
        <p14:creationId xmlns:p14="http://schemas.microsoft.com/office/powerpoint/2010/main" val="411952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Quick quiz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List three parts of the bridle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List three parts of the saddle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567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476673"/>
            <a:ext cx="8229600" cy="4525963"/>
          </a:xfrm>
        </p:spPr>
        <p:txBody>
          <a:bodyPr/>
          <a:lstStyle/>
          <a:p>
            <a:r>
              <a:rPr lang="en-GB" dirty="0"/>
              <a:t>Congratulations you have completed Horse Knowledge part two</a:t>
            </a:r>
          </a:p>
        </p:txBody>
      </p:sp>
    </p:spTree>
    <p:extLst>
      <p:ext uri="{BB962C8B-B14F-4D97-AF65-F5344CB8AC3E}">
        <p14:creationId xmlns:p14="http://schemas.microsoft.com/office/powerpoint/2010/main" val="962169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1B38D-EF87-4661-B649-5B6973A44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8FAA3-E207-4DCE-84ED-0642822A2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38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</Words>
  <Application>Microsoft Office PowerPoint</Application>
  <PresentationFormat>Widescreen</PresentationFormat>
  <Paragraphs>47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3_Office Theme</vt:lpstr>
      <vt:lpstr>Tack</vt:lpstr>
      <vt:lpstr>Parts of the bridle</vt:lpstr>
      <vt:lpstr>Parts of the saddle</vt:lpstr>
      <vt:lpstr>Parts of the saddle</vt:lpstr>
      <vt:lpstr>Quick quiz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Tack</dc:title>
  <dc:creator>Janice Wyatt</dc:creator>
  <cp:lastModifiedBy>Janice Wyatt</cp:lastModifiedBy>
  <cp:revision>1</cp:revision>
  <dcterms:created xsi:type="dcterms:W3CDTF">2020-02-04T12:13:22Z</dcterms:created>
  <dcterms:modified xsi:type="dcterms:W3CDTF">2020-02-04T12:13:27Z</dcterms:modified>
</cp:coreProperties>
</file>